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8"/>
  </p:handoutMasterIdLst>
  <p:sldIdLst>
    <p:sldId id="256" r:id="rId2"/>
    <p:sldId id="258" r:id="rId3"/>
    <p:sldId id="257" r:id="rId4"/>
    <p:sldId id="262" r:id="rId5"/>
    <p:sldId id="259" r:id="rId6"/>
    <p:sldId id="264" r:id="rId7"/>
    <p:sldId id="265" r:id="rId8"/>
    <p:sldId id="266" r:id="rId9"/>
    <p:sldId id="267" r:id="rId10"/>
    <p:sldId id="260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8" r:id="rId20"/>
    <p:sldId id="279" r:id="rId21"/>
    <p:sldId id="280" r:id="rId22"/>
    <p:sldId id="282" r:id="rId23"/>
    <p:sldId id="283" r:id="rId24"/>
    <p:sldId id="284" r:id="rId25"/>
    <p:sldId id="285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18AC8-4FFF-4196-B64D-E7CA0481395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86C05-96AA-47F9-B921-E677794F75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4668919-F316-4636-883F-7AB1CCEEB209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1010051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914400" y="3124200"/>
            <a:ext cx="7772400" cy="2431435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Cooper Black" pitchFamily="18" charset="0"/>
              </a:rPr>
              <a:t>ELEVEN POINT WATERSHED </a:t>
            </a: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latin typeface="Cooper Black" pitchFamily="18" charset="0"/>
              </a:rPr>
              <a:t>COST SHARE PROJECT</a:t>
            </a:r>
            <a:br>
              <a:rPr lang="en-US" sz="4400" dirty="0" smtClean="0">
                <a:solidFill>
                  <a:schemeClr val="tx2">
                    <a:lumMod val="75000"/>
                  </a:schemeClr>
                </a:solidFill>
                <a:latin typeface="Cooper Black" pitchFamily="18" charset="0"/>
              </a:rPr>
            </a:b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oper Black" pitchFamily="18" charset="0"/>
              </a:rPr>
              <a:t>ANRC, EPA, RCCD, NRCS</a:t>
            </a:r>
            <a:endParaRPr lang="en-US" sz="4400" dirty="0">
              <a:solidFill>
                <a:schemeClr val="tx2">
                  <a:lumMod val="75000"/>
                </a:schemeClr>
              </a:solidFill>
              <a:latin typeface="Cooper Black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838200"/>
            <a:ext cx="82296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kern="10" dirty="0" smtClean="0">
                <a:ln w="9525">
                  <a:round/>
                  <a:headEnd/>
                  <a:tailEnd/>
                </a:ln>
                <a:solidFill>
                  <a:srgbClr val="002060"/>
                </a:solidFill>
                <a:latin typeface="Cooper Black" pitchFamily="18" charset="0"/>
                <a:cs typeface="Times New Roman"/>
              </a:rPr>
              <a:t>RANDOLPH COUNTY CONSERVATION DISTRICT</a:t>
            </a:r>
            <a:endParaRPr lang="en-US" sz="4400" kern="10" dirty="0">
              <a:ln w="9525">
                <a:round/>
                <a:headEnd/>
                <a:tailEnd/>
              </a:ln>
              <a:solidFill>
                <a:srgbClr val="002060"/>
              </a:solidFill>
              <a:latin typeface="Cooper Black" pitchFamily="18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10100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5"/>
            <a:ext cx="91440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</a:rPr>
              <a:t>Listed on 303(d) list</a:t>
            </a:r>
          </a:p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</a:rPr>
              <a:t>Organic enrichment causing depleted oxygen levels.</a:t>
            </a:r>
          </a:p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</a:rPr>
              <a:t>Not sustaining the designated use for aquatic life because of low dissolved oxygen.</a:t>
            </a:r>
          </a:p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</a:rPr>
              <a:t>Agriculture activities within the watershed are thought to be the major source of nutrient runoff in the watershed.</a:t>
            </a:r>
          </a:p>
          <a:p>
            <a:pPr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Problem:</a:t>
            </a:r>
            <a:endParaRPr lang="en-US" sz="6000" b="1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01000" cy="9906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95000"/>
                  </a:schemeClr>
                </a:solidFill>
              </a:rPr>
              <a:t>Eleven Point River Watershed</a:t>
            </a:r>
            <a:endParaRPr lang="en-US" sz="4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27650" name="Picture 2" descr="http://www.arkansaswater.org/images/watershedpage/720/11010011st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295400"/>
            <a:ext cx="5334000" cy="5334000"/>
          </a:xfrm>
          <a:prstGeom prst="rect">
            <a:avLst/>
          </a:prstGeom>
          <a:noFill/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1676401"/>
            <a:ext cx="2895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2006 Land Use</a:t>
            </a:r>
          </a:p>
          <a:p>
            <a:pPr>
              <a:buNone/>
            </a:pPr>
            <a:r>
              <a:rPr lang="en-US" sz="1400" dirty="0" smtClean="0"/>
              <a:t>Arkansaswater.org</a:t>
            </a:r>
          </a:p>
          <a:p>
            <a:r>
              <a:rPr lang="en-US" sz="2400" dirty="0" smtClean="0"/>
              <a:t>Forest: 61.7%</a:t>
            </a:r>
          </a:p>
          <a:p>
            <a:r>
              <a:rPr lang="en-US" sz="2400" dirty="0" smtClean="0"/>
              <a:t>Grassland: 33.4%</a:t>
            </a:r>
          </a:p>
          <a:p>
            <a:r>
              <a:rPr lang="en-US" sz="2400" dirty="0" smtClean="0"/>
              <a:t>Transitional: 4.0%</a:t>
            </a:r>
          </a:p>
          <a:p>
            <a:r>
              <a:rPr lang="en-US" sz="2400" dirty="0" smtClean="0"/>
              <a:t>Water: 0.6%</a:t>
            </a:r>
          </a:p>
          <a:p>
            <a:r>
              <a:rPr lang="en-US" sz="2400" dirty="0" smtClean="0"/>
              <a:t>Cropland: 0.5%</a:t>
            </a:r>
          </a:p>
          <a:p>
            <a:r>
              <a:rPr lang="en-US" sz="2400" dirty="0" smtClean="0"/>
              <a:t>Suburban: 0.2%</a:t>
            </a:r>
          </a:p>
          <a:p>
            <a:r>
              <a:rPr lang="en-US" sz="2400" dirty="0" smtClean="0"/>
              <a:t>Urban: 0.1%</a:t>
            </a:r>
          </a:p>
          <a:p>
            <a:pPr>
              <a:buNone/>
            </a:pP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Project Management:</a:t>
            </a:r>
            <a:endParaRPr lang="en-US" sz="3400" dirty="0"/>
          </a:p>
          <a:p>
            <a:pPr algn="ctr">
              <a:buNone/>
            </a:pPr>
            <a:r>
              <a:rPr lang="en-US" sz="3400" dirty="0" smtClean="0"/>
              <a:t>Randolph County Conservation District</a:t>
            </a:r>
          </a:p>
          <a:p>
            <a:pPr algn="ctr">
              <a:buNone/>
            </a:pPr>
            <a:endParaRPr lang="en-US" sz="3400" dirty="0" smtClean="0"/>
          </a:p>
          <a:p>
            <a:pPr>
              <a:buNone/>
            </a:pPr>
            <a:r>
              <a:rPr lang="en-US" sz="3600" dirty="0" smtClean="0"/>
              <a:t>Project Cost: Total ($328,460)</a:t>
            </a:r>
          </a:p>
          <a:p>
            <a:pPr algn="ctr">
              <a:buNone/>
            </a:pPr>
            <a:r>
              <a:rPr lang="en-US" sz="2800" dirty="0" smtClean="0"/>
              <a:t>Federal ($169,500)  State/Local($158,960)</a:t>
            </a:r>
          </a:p>
          <a:p>
            <a:pPr algn="ctr">
              <a:buNone/>
            </a:pPr>
            <a:r>
              <a:rPr lang="en-US" sz="2000" dirty="0" smtClean="0"/>
              <a:t>$75,000 federal dollars made available to </a:t>
            </a:r>
          </a:p>
          <a:p>
            <a:pPr algn="ctr">
              <a:buNone/>
            </a:pPr>
            <a:r>
              <a:rPr lang="en-US" sz="2000" dirty="0" smtClean="0"/>
              <a:t>landowners for up to 40% cost share</a:t>
            </a:r>
          </a:p>
          <a:p>
            <a:pPr>
              <a:buNone/>
            </a:pPr>
            <a:endParaRPr lang="en-US" sz="3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Eleven Point River 319(h)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 smtClean="0"/>
              <a:t>Goal:  Improve land in the watershed</a:t>
            </a:r>
          </a:p>
          <a:p>
            <a:pPr>
              <a:defRPr/>
            </a:pPr>
            <a:endParaRPr lang="en-US" sz="4000" dirty="0" smtClean="0"/>
          </a:p>
          <a:p>
            <a:pPr>
              <a:defRPr/>
            </a:pPr>
            <a:r>
              <a:rPr lang="en-US" sz="4000" dirty="0" smtClean="0"/>
              <a:t>Objective: Write 132 Conservation plans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Eleven Point River 319(h)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sz="3600" dirty="0" smtClean="0"/>
              <a:t>Project Tasks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Utilize Conservation District Board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Provide Technical Assistance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Provide Cost Share for BMP Implementation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Technology Transfer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Equipment Purchase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Reporting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Eleven Point River 319(h)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Steering Committee Responsibilities</a:t>
            </a:r>
          </a:p>
          <a:p>
            <a:r>
              <a:rPr lang="en-US" sz="3200" dirty="0" smtClean="0"/>
              <a:t>R.C.C.D. will meet monthly for 3 years</a:t>
            </a:r>
          </a:p>
          <a:p>
            <a:r>
              <a:rPr lang="en-US" sz="3200" dirty="0" smtClean="0"/>
              <a:t>Review all inventories and assessments done in the Watershed; set priorities for cost-share in the project area; and coordinate all activities of the project components</a:t>
            </a:r>
          </a:p>
          <a:p>
            <a:r>
              <a:rPr lang="en-US" sz="3200" dirty="0" smtClean="0"/>
              <a:t>Review and approve all deliverables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1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600" dirty="0" smtClean="0"/>
              <a:t>Technical Assistance</a:t>
            </a:r>
          </a:p>
          <a:p>
            <a:r>
              <a:rPr lang="en-US" sz="3200" dirty="0" smtClean="0"/>
              <a:t>The District Technician will write 132 conservation plans over a 3 year period. </a:t>
            </a:r>
          </a:p>
          <a:p>
            <a:r>
              <a:rPr lang="en-US" sz="3200" dirty="0" smtClean="0"/>
              <a:t>R.C.C.D. will make return visits as needed to the 132 farms planned to assist with conservation planning and BMP implementation.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2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/>
              <a:t>Cost Share 40%:</a:t>
            </a:r>
          </a:p>
          <a:p>
            <a:pPr>
              <a:buNone/>
            </a:pPr>
            <a:r>
              <a:rPr lang="en-US" sz="4400" dirty="0" smtClean="0"/>
              <a:t>Based on 2009 EQIP Cost List</a:t>
            </a:r>
            <a:endParaRPr lang="en-US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3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Pond</a:t>
            </a:r>
          </a:p>
          <a:p>
            <a:pPr>
              <a:defRPr/>
            </a:pPr>
            <a:r>
              <a:rPr lang="en-US" dirty="0" smtClean="0"/>
              <a:t>Fence</a:t>
            </a:r>
          </a:p>
          <a:p>
            <a:pPr>
              <a:defRPr/>
            </a:pPr>
            <a:r>
              <a:rPr lang="en-US" dirty="0" smtClean="0"/>
              <a:t>Watering Facility</a:t>
            </a:r>
          </a:p>
          <a:p>
            <a:pPr>
              <a:defRPr/>
            </a:pPr>
            <a:r>
              <a:rPr lang="en-US" dirty="0" smtClean="0"/>
              <a:t>Pipeline</a:t>
            </a:r>
          </a:p>
          <a:p>
            <a:pPr>
              <a:defRPr/>
            </a:pPr>
            <a:r>
              <a:rPr lang="en-US" dirty="0" smtClean="0"/>
              <a:t>Heavy Use Area</a:t>
            </a:r>
          </a:p>
          <a:p>
            <a:pPr>
              <a:defRPr/>
            </a:pPr>
            <a:r>
              <a:rPr lang="en-US" dirty="0" smtClean="0"/>
              <a:t>Pasture And Hay Planting</a:t>
            </a:r>
          </a:p>
          <a:p>
            <a:pPr>
              <a:defRPr/>
            </a:pPr>
            <a:r>
              <a:rPr lang="en-US" dirty="0" smtClean="0"/>
              <a:t>Brush Management</a:t>
            </a:r>
          </a:p>
          <a:p>
            <a:pPr>
              <a:defRPr/>
            </a:pPr>
            <a:r>
              <a:rPr lang="en-US" dirty="0" smtClean="0"/>
              <a:t>Tree/Shrub Establishment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3 (cont.)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4343400" cy="51054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200" dirty="0" smtClean="0"/>
              <a:t>Technology Transfer:</a:t>
            </a:r>
          </a:p>
          <a:p>
            <a:r>
              <a:rPr lang="en-US" sz="2800" dirty="0" smtClean="0"/>
              <a:t>Develop and publish a quarterly newsletter  </a:t>
            </a:r>
          </a:p>
          <a:p>
            <a:pPr>
              <a:buNone/>
            </a:pPr>
            <a:r>
              <a:rPr lang="en-US" sz="2800" dirty="0" smtClean="0"/>
              <a:t>	(4 Completed)</a:t>
            </a:r>
          </a:p>
          <a:p>
            <a:endParaRPr lang="en-US" sz="2800" dirty="0" smtClean="0"/>
          </a:p>
          <a:p>
            <a:r>
              <a:rPr lang="en-US" sz="2800" dirty="0" smtClean="0"/>
              <a:t>Distribute the newsletter to landowners who own 15 acres or more within the Eleven Point Watershed</a:t>
            </a:r>
          </a:p>
          <a:p>
            <a:endParaRPr lang="en-US" sz="2800" dirty="0" smtClean="0"/>
          </a:p>
          <a:p>
            <a:r>
              <a:rPr lang="en-US" sz="2800" dirty="0" smtClean="0"/>
              <a:t>Plan and hold yearly outreach meetings to inform landowners within the Eleven Point Watershed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4</a:t>
            </a:r>
            <a:endParaRPr lang="en-US" sz="5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371600"/>
            <a:ext cx="347402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Equipment Purchase</a:t>
            </a:r>
          </a:p>
          <a:p>
            <a:pPr>
              <a:buNone/>
            </a:pPr>
            <a:endParaRPr lang="en-US" sz="2400" b="1" dirty="0" smtClean="0"/>
          </a:p>
          <a:p>
            <a:r>
              <a:rPr lang="en-US" sz="2400" dirty="0" smtClean="0"/>
              <a:t>Purchase Fence </a:t>
            </a:r>
            <a:r>
              <a:rPr lang="en-US" sz="2400" dirty="0" err="1" smtClean="0"/>
              <a:t>Dawg</a:t>
            </a:r>
            <a:r>
              <a:rPr lang="en-US" sz="2400" dirty="0" smtClean="0"/>
              <a:t> fencing tool</a:t>
            </a:r>
          </a:p>
          <a:p>
            <a:endParaRPr lang="en-US" sz="2400" dirty="0" smtClean="0"/>
          </a:p>
          <a:p>
            <a:r>
              <a:rPr lang="en-US" sz="2400" dirty="0" smtClean="0"/>
              <a:t>Hold Field day to show producers how this equipment works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5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676400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Reporting:</a:t>
            </a:r>
          </a:p>
          <a:p>
            <a:r>
              <a:rPr lang="en-US" dirty="0" smtClean="0"/>
              <a:t>Provide quarterly reports that include implementation documentation</a:t>
            </a:r>
          </a:p>
          <a:p>
            <a:r>
              <a:rPr lang="en-US" dirty="0" smtClean="0"/>
              <a:t>Provide Annual Reports</a:t>
            </a:r>
          </a:p>
          <a:p>
            <a:r>
              <a:rPr lang="en-US" dirty="0" smtClean="0"/>
              <a:t>Complete Final Report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6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600" dirty="0" smtClean="0"/>
              <a:t>Accomplishments to date:</a:t>
            </a:r>
          </a:p>
          <a:p>
            <a:r>
              <a:rPr lang="en-US" sz="2800" dirty="0" smtClean="0"/>
              <a:t>Held monthly Conservation District Board Meetings</a:t>
            </a:r>
          </a:p>
          <a:p>
            <a:r>
              <a:rPr lang="en-US" sz="2800" dirty="0" smtClean="0"/>
              <a:t>Published 4 Newsletters</a:t>
            </a:r>
          </a:p>
          <a:p>
            <a:r>
              <a:rPr lang="en-US" sz="2800" dirty="0" smtClean="0"/>
              <a:t>Completed 89 conservation plans </a:t>
            </a:r>
          </a:p>
          <a:p>
            <a:pPr>
              <a:buNone/>
            </a:pPr>
            <a:r>
              <a:rPr lang="en-US" sz="2800" dirty="0" smtClean="0"/>
              <a:t>   (on about 15,872 acres)</a:t>
            </a:r>
          </a:p>
          <a:p>
            <a:r>
              <a:rPr lang="en-US" sz="2800" dirty="0" smtClean="0"/>
              <a:t>Purchased Fence </a:t>
            </a:r>
            <a:r>
              <a:rPr lang="en-US" sz="2800" dirty="0" err="1" smtClean="0"/>
              <a:t>Dawg</a:t>
            </a:r>
            <a:r>
              <a:rPr lang="en-US" sz="2800" dirty="0" smtClean="0"/>
              <a:t> Fencing Equipment</a:t>
            </a:r>
          </a:p>
          <a:p>
            <a:r>
              <a:rPr lang="en-US" sz="2800" dirty="0" smtClean="0"/>
              <a:t>$26,134.70 has been paid to landowners </a:t>
            </a:r>
          </a:p>
          <a:p>
            <a:pPr>
              <a:buNone/>
            </a:pPr>
            <a:r>
              <a:rPr lang="en-US" sz="2800" dirty="0" smtClean="0"/>
              <a:t>	($53,591.92 landowner match)</a:t>
            </a:r>
          </a:p>
          <a:p>
            <a:pPr>
              <a:buNone/>
            </a:pPr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Eleven Point River 319(h)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200" b="1" dirty="0" smtClean="0"/>
              <a:t>Ponds:</a:t>
            </a:r>
          </a:p>
          <a:p>
            <a:r>
              <a:rPr lang="en-US" dirty="0" smtClean="0"/>
              <a:t>3 Completed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200" b="1" dirty="0" smtClean="0"/>
              <a:t>Critical Area Planting:</a:t>
            </a:r>
          </a:p>
          <a:p>
            <a:r>
              <a:rPr lang="en-US" dirty="0" smtClean="0"/>
              <a:t>1.5 acres completed</a:t>
            </a:r>
          </a:p>
          <a:p>
            <a:endParaRPr lang="en-US" dirty="0" smtClean="0"/>
          </a:p>
          <a:p>
            <a:pPr>
              <a:buNone/>
            </a:pPr>
            <a:r>
              <a:rPr lang="en-US" sz="3200" b="1" dirty="0" smtClean="0"/>
              <a:t>Pipeline:</a:t>
            </a:r>
          </a:p>
          <a:p>
            <a:r>
              <a:rPr lang="en-US" dirty="0" smtClean="0"/>
              <a:t>1,255 ft. installed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Management Practices: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" y="1587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2 Completed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Best Management Practices:</a:t>
            </a:r>
            <a:br>
              <a:rPr lang="en-US" dirty="0" smtClean="0"/>
            </a:br>
            <a:r>
              <a:rPr lang="en-US" dirty="0" smtClean="0"/>
              <a:t>Waste Storage Facilities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166 acres completed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txBody>
          <a:bodyPr>
            <a:normAutofit/>
          </a:bodyPr>
          <a:lstStyle/>
          <a:p>
            <a:r>
              <a:rPr lang="en-US" dirty="0" smtClean="0"/>
              <a:t>Best Management Practices: </a:t>
            </a:r>
            <a:br>
              <a:rPr lang="en-US" dirty="0" smtClean="0"/>
            </a:br>
            <a:r>
              <a:rPr lang="en-US" dirty="0" smtClean="0"/>
              <a:t>Pasture and Hay Planting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11"/>
            <a:ext cx="9143999" cy="6859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13,355 ft. completed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Management Practices: Fence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244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3 Completed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Best Management Practices: </a:t>
            </a:r>
            <a:br>
              <a:rPr lang="en-US" dirty="0" smtClean="0"/>
            </a:br>
            <a:r>
              <a:rPr lang="en-US" dirty="0" smtClean="0"/>
              <a:t>Watering Facilities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11"/>
            <a:ext cx="9144000" cy="68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Over 5,000 square ft. Installed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Best Management Practices: </a:t>
            </a:r>
            <a:br>
              <a:rPr lang="en-US" dirty="0" smtClean="0"/>
            </a:br>
            <a:r>
              <a:rPr lang="en-US" dirty="0" smtClean="0"/>
              <a:t>Heavy Use Areas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11"/>
            <a:ext cx="9144000" cy="68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62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211 acres of Pest Management completed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10 acres of Brush Management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completed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05000"/>
          </a:xfrm>
        </p:spPr>
        <p:txBody>
          <a:bodyPr>
            <a:noAutofit/>
          </a:bodyPr>
          <a:lstStyle/>
          <a:p>
            <a:r>
              <a:rPr lang="en-US" dirty="0" smtClean="0"/>
              <a:t>Best Management Practices:</a:t>
            </a:r>
            <a:br>
              <a:rPr lang="en-US" dirty="0" smtClean="0"/>
            </a:br>
            <a:r>
              <a:rPr lang="en-US" dirty="0" smtClean="0"/>
              <a:t>Pest Management &amp; Brush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694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05000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R.C.C.D. Equipment</a:t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Haybuster 107 No-till Drill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5240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R.C.C.D. Equipment</a:t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300 gallon Trailer Sprayer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954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R.C.C.D. Equipment</a:t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2 Spriggers</a:t>
            </a:r>
            <a:endParaRPr lang="en-US" sz="4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828800"/>
            <a:ext cx="6069195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81200"/>
          </a:xfrm>
        </p:spPr>
        <p:txBody>
          <a:bodyPr>
            <a:normAutofit/>
          </a:bodyPr>
          <a:lstStyle/>
          <a:p>
            <a:pPr algn="ctr"/>
            <a:r>
              <a:rPr lang="en-US" sz="5300" dirty="0" smtClean="0">
                <a:solidFill>
                  <a:srgbClr val="FF0000"/>
                </a:solidFill>
              </a:rPr>
              <a:t>R.C.C.D. Equipment</a:t>
            </a:r>
            <a:br>
              <a:rPr lang="en-US" sz="5300" dirty="0" smtClean="0">
                <a:solidFill>
                  <a:srgbClr val="FF0000"/>
                </a:solidFill>
              </a:rPr>
            </a:br>
            <a:r>
              <a:rPr lang="en-US" sz="5300" dirty="0" smtClean="0">
                <a:solidFill>
                  <a:srgbClr val="FF0000"/>
                </a:solidFill>
              </a:rPr>
              <a:t>Roto Wiper &amp; Vicon Seeder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590800"/>
            <a:ext cx="4165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590800"/>
            <a:ext cx="4164636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581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/>
              <a:t>QUESTIONS???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1044</TotalTime>
  <Words>478</Words>
  <Application>Microsoft Office PowerPoint</Application>
  <PresentationFormat>On-screen Show (4:3)</PresentationFormat>
  <Paragraphs>113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Paper</vt:lpstr>
      <vt:lpstr>ELEVEN POINT WATERSHED COST SHARE PROJECT ANRC, EPA, RCCD, NRCS</vt:lpstr>
      <vt:lpstr>The Problem:</vt:lpstr>
      <vt:lpstr>Eleven Point River Watershed</vt:lpstr>
      <vt:lpstr>Eleven Point River 319(h) Project</vt:lpstr>
      <vt:lpstr>Eleven Point River 319(h) Project</vt:lpstr>
      <vt:lpstr>Eleven Point River 319(h) Project</vt:lpstr>
      <vt:lpstr>Task 1</vt:lpstr>
      <vt:lpstr>Task 2</vt:lpstr>
      <vt:lpstr>Task 3</vt:lpstr>
      <vt:lpstr>Task 3 (cont.)</vt:lpstr>
      <vt:lpstr>Task 4</vt:lpstr>
      <vt:lpstr>Task 5</vt:lpstr>
      <vt:lpstr>Task 6</vt:lpstr>
      <vt:lpstr>Eleven Point River 319(h) Project</vt:lpstr>
      <vt:lpstr>Best Management Practices: </vt:lpstr>
      <vt:lpstr>Best Management Practices: Waste Storage Facilities</vt:lpstr>
      <vt:lpstr>Best Management Practices:  Pasture and Hay Planting</vt:lpstr>
      <vt:lpstr>Best Management Practices: Fence</vt:lpstr>
      <vt:lpstr>Best Management Practices:  Watering Facilities</vt:lpstr>
      <vt:lpstr>Best Management Practices:  Heavy Use Areas</vt:lpstr>
      <vt:lpstr>Best Management Practices: Pest Management &amp; Brush Management</vt:lpstr>
      <vt:lpstr>R.C.C.D. Equipment Haybuster 107 No-till Drill</vt:lpstr>
      <vt:lpstr>R.C.C.D. Equipment 300 gallon Trailer Sprayer</vt:lpstr>
      <vt:lpstr>R.C.C.D. Equipment 2 Spriggers</vt:lpstr>
      <vt:lpstr>R.C.C.D. Equipment Roto Wiper &amp; Vicon Seeder</vt:lpstr>
      <vt:lpstr>Slide 26</vt:lpstr>
    </vt:vector>
  </TitlesOfParts>
  <Company>USDA OCIO-ITS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ELEVEN POINT WATERSHED IMPROVEMENT PROJECT</dc:title>
  <dc:creator>Chris Stowers</dc:creator>
  <cp:lastModifiedBy>UAEX</cp:lastModifiedBy>
  <cp:revision>103</cp:revision>
  <dcterms:created xsi:type="dcterms:W3CDTF">2010-08-23T18:32:49Z</dcterms:created>
  <dcterms:modified xsi:type="dcterms:W3CDTF">2010-10-04T19:43:32Z</dcterms:modified>
</cp:coreProperties>
</file>